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E8"/>
    <a:srgbClr val="E7E8E2"/>
    <a:srgbClr val="8E5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8575" y="3411470"/>
            <a:ext cx="8261278" cy="2834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1430" y="9673811"/>
            <a:ext cx="1771033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1426" y="5799984"/>
            <a:ext cx="2567707" cy="10399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375" cy="2514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212" y="1843850"/>
            <a:ext cx="10741328" cy="26031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44177"/>
            <a:ext cx="18320871" cy="12206280"/>
            <a:chOff x="0" y="-944177"/>
            <a:chExt cx="18320871" cy="12206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44177"/>
              <a:ext cx="18320871" cy="12206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44177"/>
            <a:ext cx="18285714" cy="12717077"/>
            <a:chOff x="0" y="0"/>
            <a:chExt cx="18285714" cy="103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3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7621" y="4082640"/>
            <a:ext cx="8626596" cy="21622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2374" y="6476875"/>
            <a:ext cx="3689494" cy="14264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939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285" y="192239"/>
            <a:ext cx="5669092" cy="1850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1205" y="5863189"/>
            <a:ext cx="17243303" cy="3566080"/>
            <a:chOff x="521205" y="5863189"/>
            <a:chExt cx="17243303" cy="35660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205" y="5863189"/>
              <a:ext cx="17243303" cy="356608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9068" y="3358544"/>
            <a:ext cx="4250103" cy="1897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0934" y="3358544"/>
            <a:ext cx="4427470" cy="2049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9334" y="3358544"/>
            <a:ext cx="4538401" cy="20494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939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643" y="350370"/>
            <a:ext cx="4251675" cy="10742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000" y="3159059"/>
            <a:ext cx="3601180" cy="16329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74663" y="3197153"/>
            <a:ext cx="11407804" cy="6545228"/>
            <a:chOff x="6574663" y="3197153"/>
            <a:chExt cx="11407804" cy="65452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4663" y="3197153"/>
              <a:ext cx="11407804" cy="6545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81034" cy="2514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82532" y="5051982"/>
            <a:ext cx="1731384" cy="1639683"/>
            <a:chOff x="1782532" y="5051982"/>
            <a:chExt cx="1731384" cy="1639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2532" y="5051982"/>
              <a:ext cx="1731384" cy="1639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2532" y="7303570"/>
            <a:ext cx="1731384" cy="1639683"/>
            <a:chOff x="1782532" y="7303570"/>
            <a:chExt cx="1731384" cy="1639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2532" y="7303570"/>
              <a:ext cx="1731384" cy="1639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2997" y="1252940"/>
            <a:ext cx="2797846" cy="10742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4437" y="2493951"/>
            <a:ext cx="6263208" cy="8253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2520" y="4983415"/>
            <a:ext cx="3940694" cy="4799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9601" y="5636734"/>
            <a:ext cx="4147503" cy="11885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2253" y="7234996"/>
            <a:ext cx="3179914" cy="479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12043" y="7888329"/>
            <a:ext cx="4264325" cy="6603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34142" y="2868545"/>
            <a:ext cx="6171429" cy="5037901"/>
            <a:chOff x="10034142" y="2868545"/>
            <a:chExt cx="6171429" cy="50379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4142" y="2868545"/>
              <a:ext cx="6171429" cy="5037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380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9888" y="553263"/>
            <a:ext cx="3366009" cy="10742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4196" y="1497781"/>
            <a:ext cx="2895655" cy="4799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4164" y="2151105"/>
            <a:ext cx="4880538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959047"/>
            <a:ext cx="6171429" cy="3476152"/>
            <a:chOff x="11486074" y="959047"/>
            <a:chExt cx="6171429" cy="3476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86074" y="959047"/>
              <a:ext cx="6171429" cy="3476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6074" y="5222916"/>
            <a:ext cx="6171429" cy="3357257"/>
            <a:chOff x="11486074" y="5222916"/>
            <a:chExt cx="6171429" cy="3357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86074" y="5222916"/>
              <a:ext cx="6171429" cy="33572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01593" y="3710588"/>
            <a:ext cx="3722566" cy="4799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14113" y="4363909"/>
            <a:ext cx="4827308" cy="11885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9378" y="7122068"/>
            <a:ext cx="4315883" cy="4799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8355" y="7775392"/>
            <a:ext cx="5184480" cy="11885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773" y="3385495"/>
            <a:ext cx="4009550" cy="2305491"/>
            <a:chOff x="182773" y="3385495"/>
            <a:chExt cx="4009550" cy="2305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773" y="3385495"/>
              <a:ext cx="4009550" cy="2305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79106" y="6140257"/>
            <a:ext cx="6171429" cy="3425143"/>
            <a:chOff x="-1979106" y="6140257"/>
            <a:chExt cx="6171429" cy="3425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979106" y="6140257"/>
              <a:ext cx="6171429" cy="3425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380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3774" y="687900"/>
            <a:ext cx="3366009" cy="18501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3296" y="3710592"/>
            <a:ext cx="2186074" cy="4799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0585" y="4335153"/>
            <a:ext cx="4219628" cy="14526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3296" y="6631906"/>
            <a:ext cx="1432495" cy="4799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0788" y="7256467"/>
            <a:ext cx="3456726" cy="1452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25754" y="5856934"/>
            <a:ext cx="9219920" cy="4844203"/>
            <a:chOff x="7725754" y="5856934"/>
            <a:chExt cx="9219920" cy="4844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5754" y="5856934"/>
              <a:ext cx="9219920" cy="48442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5754" y="346155"/>
            <a:ext cx="9205545" cy="5355149"/>
            <a:chOff x="7725754" y="346155"/>
            <a:chExt cx="9205545" cy="53551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5754" y="346155"/>
              <a:ext cx="9205545" cy="5355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380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3774" y="687900"/>
            <a:ext cx="3366009" cy="18501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0994" y="3494958"/>
            <a:ext cx="1958880" cy="4799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0534" y="4119515"/>
            <a:ext cx="1440878" cy="3657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7797" y="6562208"/>
            <a:ext cx="1662888" cy="4799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8077" y="7186763"/>
            <a:ext cx="3024382" cy="14526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5424" y="-323578"/>
            <a:ext cx="16571338" cy="130724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List of official business registers - Wikipedia">
            <a:extLst>
              <a:ext uri="{FF2B5EF4-FFF2-40B4-BE49-F238E27FC236}">
                <a16:creationId xmlns:a16="http://schemas.microsoft.com/office/drawing/2014/main" id="{680C258A-CF78-4073-8D6E-EA03F35E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" y="2253157"/>
            <a:ext cx="17145000" cy="67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8380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4600" y="564560"/>
            <a:ext cx="2797846" cy="10742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549" y="1347292"/>
            <a:ext cx="846912" cy="47998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634" y="2000616"/>
            <a:ext cx="2017473" cy="1919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39468" y="987491"/>
            <a:ext cx="846912" cy="4799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7569" y="1640815"/>
            <a:ext cx="4735882" cy="9244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0544" y="448366"/>
            <a:ext cx="846912" cy="4799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7630" y="1101689"/>
            <a:ext cx="1671273" cy="14526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11400" y="8621135"/>
            <a:ext cx="2732193" cy="4799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375" cy="2514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5228" y="1397769"/>
            <a:ext cx="3580863" cy="114282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E120C1-4C8C-4CDE-8EA3-6B3B14874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61232"/>
              </p:ext>
            </p:extLst>
          </p:nvPr>
        </p:nvGraphicFramePr>
        <p:xfrm>
          <a:off x="2865228" y="1969184"/>
          <a:ext cx="14008562" cy="8003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7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7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74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74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7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19876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04.01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04.08</a:t>
                      </a:r>
                      <a:endParaRPr lang="ko-KR" altLang="en-US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04.22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05.05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05.10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05.14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05.20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05.31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802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 발표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최종 발표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11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김선우</a:t>
                      </a:r>
                      <a:endParaRPr lang="en-US" altLang="ko-KR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문제 분석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1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관련</a:t>
                      </a:r>
                      <a:r>
                        <a:rPr lang="en-US" altLang="ko-KR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외부 기술 조사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1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6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발표 영상 제작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1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장다은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디즈니 기술 조사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11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6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프로토타입 디자인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111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이태원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팀 기업 조사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411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사업화 전략 수립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411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자료 수합 및 정리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411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66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보고서 작성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200" b="0" dirty="0">
                        <a:solidFill>
                          <a:srgbClr val="8E50D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오른쪽 화살표 67">
            <a:extLst>
              <a:ext uri="{FF2B5EF4-FFF2-40B4-BE49-F238E27FC236}">
                <a16:creationId xmlns:a16="http://schemas.microsoft.com/office/drawing/2014/main" id="{C4F39C5A-24B8-472D-BCCE-80AA72776797}"/>
              </a:ext>
            </a:extLst>
          </p:cNvPr>
          <p:cNvSpPr/>
          <p:nvPr/>
        </p:nvSpPr>
        <p:spPr>
          <a:xfrm>
            <a:off x="10474990" y="8708635"/>
            <a:ext cx="1022422" cy="350128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67">
            <a:extLst>
              <a:ext uri="{FF2B5EF4-FFF2-40B4-BE49-F238E27FC236}">
                <a16:creationId xmlns:a16="http://schemas.microsoft.com/office/drawing/2014/main" id="{C45B3902-0AE4-4566-B6A5-4224609B3576}"/>
              </a:ext>
            </a:extLst>
          </p:cNvPr>
          <p:cNvSpPr/>
          <p:nvPr/>
        </p:nvSpPr>
        <p:spPr>
          <a:xfrm>
            <a:off x="11549442" y="4165356"/>
            <a:ext cx="2090358" cy="425962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67">
            <a:extLst>
              <a:ext uri="{FF2B5EF4-FFF2-40B4-BE49-F238E27FC236}">
                <a16:creationId xmlns:a16="http://schemas.microsoft.com/office/drawing/2014/main" id="{A5F213A7-D69C-45A6-B33B-1390199F1DB6}"/>
              </a:ext>
            </a:extLst>
          </p:cNvPr>
          <p:cNvSpPr/>
          <p:nvPr/>
        </p:nvSpPr>
        <p:spPr>
          <a:xfrm>
            <a:off x="8367413" y="7156908"/>
            <a:ext cx="2102814" cy="516496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67">
            <a:extLst>
              <a:ext uri="{FF2B5EF4-FFF2-40B4-BE49-F238E27FC236}">
                <a16:creationId xmlns:a16="http://schemas.microsoft.com/office/drawing/2014/main" id="{8640795D-704E-411C-A7C6-D7F960334E3D}"/>
              </a:ext>
            </a:extLst>
          </p:cNvPr>
          <p:cNvSpPr/>
          <p:nvPr/>
        </p:nvSpPr>
        <p:spPr>
          <a:xfrm>
            <a:off x="13675226" y="6352085"/>
            <a:ext cx="2090989" cy="493538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67">
            <a:extLst>
              <a:ext uri="{FF2B5EF4-FFF2-40B4-BE49-F238E27FC236}">
                <a16:creationId xmlns:a16="http://schemas.microsoft.com/office/drawing/2014/main" id="{F708E3DF-3640-49B1-87EE-EBE95F22D295}"/>
              </a:ext>
            </a:extLst>
          </p:cNvPr>
          <p:cNvSpPr/>
          <p:nvPr/>
        </p:nvSpPr>
        <p:spPr>
          <a:xfrm>
            <a:off x="9427066" y="7920438"/>
            <a:ext cx="2079134" cy="516496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67">
            <a:extLst>
              <a:ext uri="{FF2B5EF4-FFF2-40B4-BE49-F238E27FC236}">
                <a16:creationId xmlns:a16="http://schemas.microsoft.com/office/drawing/2014/main" id="{13700DBB-4BB1-466B-B822-474412CF1165}"/>
              </a:ext>
            </a:extLst>
          </p:cNvPr>
          <p:cNvSpPr/>
          <p:nvPr/>
        </p:nvSpPr>
        <p:spPr>
          <a:xfrm>
            <a:off x="14782800" y="9397427"/>
            <a:ext cx="2090990" cy="463890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67">
            <a:extLst>
              <a:ext uri="{FF2B5EF4-FFF2-40B4-BE49-F238E27FC236}">
                <a16:creationId xmlns:a16="http://schemas.microsoft.com/office/drawing/2014/main" id="{6ED150A5-4C9A-46F9-99F1-29E0B0D41BA9}"/>
              </a:ext>
            </a:extLst>
          </p:cNvPr>
          <p:cNvSpPr/>
          <p:nvPr/>
        </p:nvSpPr>
        <p:spPr>
          <a:xfrm>
            <a:off x="8367413" y="3511275"/>
            <a:ext cx="3138787" cy="463890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67">
            <a:extLst>
              <a:ext uri="{FF2B5EF4-FFF2-40B4-BE49-F238E27FC236}">
                <a16:creationId xmlns:a16="http://schemas.microsoft.com/office/drawing/2014/main" id="{1E731949-5FA3-483C-8152-B66A8EC58212}"/>
              </a:ext>
            </a:extLst>
          </p:cNvPr>
          <p:cNvSpPr/>
          <p:nvPr/>
        </p:nvSpPr>
        <p:spPr>
          <a:xfrm>
            <a:off x="11549443" y="4943590"/>
            <a:ext cx="1054704" cy="449548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67">
            <a:extLst>
              <a:ext uri="{FF2B5EF4-FFF2-40B4-BE49-F238E27FC236}">
                <a16:creationId xmlns:a16="http://schemas.microsoft.com/office/drawing/2014/main" id="{17A2D29E-4996-4841-83C9-BB7E7AC53A6D}"/>
              </a:ext>
            </a:extLst>
          </p:cNvPr>
          <p:cNvSpPr/>
          <p:nvPr/>
        </p:nvSpPr>
        <p:spPr>
          <a:xfrm>
            <a:off x="15851456" y="4943590"/>
            <a:ext cx="1013833" cy="449548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67">
            <a:extLst>
              <a:ext uri="{FF2B5EF4-FFF2-40B4-BE49-F238E27FC236}">
                <a16:creationId xmlns:a16="http://schemas.microsoft.com/office/drawing/2014/main" id="{20345599-3A8E-4703-8BE5-2A0C4643A657}"/>
              </a:ext>
            </a:extLst>
          </p:cNvPr>
          <p:cNvSpPr/>
          <p:nvPr/>
        </p:nvSpPr>
        <p:spPr>
          <a:xfrm>
            <a:off x="10483579" y="9414981"/>
            <a:ext cx="1013833" cy="449548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67">
            <a:extLst>
              <a:ext uri="{FF2B5EF4-FFF2-40B4-BE49-F238E27FC236}">
                <a16:creationId xmlns:a16="http://schemas.microsoft.com/office/drawing/2014/main" id="{117AF562-7826-401D-8231-F87D85BAE443}"/>
              </a:ext>
            </a:extLst>
          </p:cNvPr>
          <p:cNvSpPr/>
          <p:nvPr/>
        </p:nvSpPr>
        <p:spPr>
          <a:xfrm>
            <a:off x="13675225" y="7853926"/>
            <a:ext cx="2090990" cy="463890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67">
            <a:extLst>
              <a:ext uri="{FF2B5EF4-FFF2-40B4-BE49-F238E27FC236}">
                <a16:creationId xmlns:a16="http://schemas.microsoft.com/office/drawing/2014/main" id="{91739C5F-0F1B-4B68-AB11-14DEEFAEC2A5}"/>
              </a:ext>
            </a:extLst>
          </p:cNvPr>
          <p:cNvSpPr/>
          <p:nvPr/>
        </p:nvSpPr>
        <p:spPr>
          <a:xfrm>
            <a:off x="9427066" y="5705351"/>
            <a:ext cx="2102814" cy="463890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67">
            <a:extLst>
              <a:ext uri="{FF2B5EF4-FFF2-40B4-BE49-F238E27FC236}">
                <a16:creationId xmlns:a16="http://schemas.microsoft.com/office/drawing/2014/main" id="{745BFDA6-0C2F-47CC-9ADD-4F3165788FB5}"/>
              </a:ext>
            </a:extLst>
          </p:cNvPr>
          <p:cNvSpPr/>
          <p:nvPr/>
        </p:nvSpPr>
        <p:spPr>
          <a:xfrm>
            <a:off x="13682411" y="5600700"/>
            <a:ext cx="2090989" cy="493538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</Words>
  <Application>Microsoft Office PowerPoint</Application>
  <PresentationFormat>사용자 지정</PresentationFormat>
  <Paragraphs>22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이태원</cp:lastModifiedBy>
  <cp:revision>3</cp:revision>
  <dcterms:created xsi:type="dcterms:W3CDTF">2021-05-26T21:46:29Z</dcterms:created>
  <dcterms:modified xsi:type="dcterms:W3CDTF">2021-05-26T13:00:53Z</dcterms:modified>
</cp:coreProperties>
</file>